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0E792-D7B8-4FE0-AEE8-3C3D57867F4E}" type="datetimeFigureOut">
              <a:rPr lang="en-US" smtClean="0"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46A7-D81A-437F-84E7-94DB616BC2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AUDIT SAMPLING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GAMBARAN UMUM &amp; PENERAPAN PENGUJIAN PENGENDALIAN</a:t>
            </a:r>
            <a:endParaRPr 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TUJUAN SAMPLING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7030A0"/>
                </a:solidFill>
              </a:rPr>
              <a:t>UNTUK MENARIK KESIMPULAN TENTANG KESELURUHAN POPULASI BERDASARKAN HASIL PENGUJIAN DARI SEBAGIAN POPULAS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</a:p>
          <a:p>
            <a:pPr marL="514350" indent="-514350" algn="just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MEMBERIKAN PENGENALAN DAN GAMBARAN UMUM MENGENAI AUDIT SAMPLING</a:t>
            </a:r>
          </a:p>
          <a:p>
            <a:pPr marL="514350" indent="-514350" algn="just">
              <a:buAutoNum type="arabicPeriod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MENERAPKAN TEKNIK SAMPLING ATRIBUT STATISTIK &amp; NON STATISTIK UNTUK PENGUJIAN PENGENDALIAN</a:t>
            </a:r>
          </a:p>
          <a:p>
            <a:pPr algn="ctr">
              <a:buNone/>
            </a:pPr>
            <a:endParaRPr lang="en-US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RISIKO SAMPLING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KETIDAK PASTIAN YANG BERHUBUNGAN 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DENGAN SAMPLING</a:t>
            </a:r>
          </a:p>
          <a:p>
            <a:pPr>
              <a:buNone/>
            </a:pPr>
            <a:r>
              <a:rPr lang="en-US" b="1" dirty="0" smtClean="0"/>
              <a:t>“SETIAP AUDIT KURANG DARI POPULASI, ADA RISIKO BAHWA HASIL SAMPEL TIDAK AKAN SAMA DENGANHASIL JIKA AUDIT MENGUJI SELURUH  POPULASI”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RISIKO DIMANA HASIL SAMPEL TIDAK MEWAKILI POPULASI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TINGKAT KEYAKINAN 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sz="3600" b="1" i="1" dirty="0" smtClean="0">
                <a:solidFill>
                  <a:srgbClr val="00B050"/>
                </a:solidFill>
              </a:rPr>
              <a:t>( CONFIDENTIAL LEVEL )</a:t>
            </a:r>
            <a:endParaRPr lang="en-US" sz="3600" b="1" i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KEBALIKAN DARI RISIKO SAMPLE.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SEMAKIN KECIL SAMPLE HANYA MEMBERIKAN KEYAKINAN 60 % ( 100% - 40% RISIKO SAMPLING )</a:t>
            </a:r>
            <a:endParaRPr 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PENDAHULUAN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AWAL AUDITING, AUDITOR INDEPENDEN BIASANYA MEMERIKSA SEMUA CATATAN DARI PERUSAHAAN YANG DIAUDIT.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AUDITING MENJADI TIDAK EKONOMIS UNTUKMEMERIKSA SEMUA CATATAN AKUNTANSI DAN DOKUMEN PENDUKUNG.</a:t>
            </a:r>
          </a:p>
          <a:p>
            <a:pPr>
              <a:buNone/>
            </a:pPr>
            <a:r>
              <a:rPr lang="en-US" b="1" dirty="0" smtClean="0"/>
              <a:t>AUDITOR PERLU MENARIK KESIMPULAN TTG KEWAJARAN LAP KEUANGAN PERUSAHAAN BERDASARKAN PADA EXAMINATION DR SEBGIAN CATATAN &amp; TRANSAKSI.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PENDAHULUAN </a:t>
            </a:r>
            <a:r>
              <a:rPr lang="en-US" sz="2800" b="1" i="1" dirty="0" smtClean="0">
                <a:solidFill>
                  <a:srgbClr val="00B050"/>
                </a:solidFill>
              </a:rPr>
              <a:t>LANJUT……</a:t>
            </a:r>
            <a:endParaRPr lang="en-US" b="1" i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HASILNYA, AUDITOR MEMBERIKAN ASSURANCE YANG WAJAR, TIDAK MUTLAK, BAHWA LAP KEUANGAN DISAJIKAN SECARA WAJAR.</a:t>
            </a:r>
          </a:p>
          <a:p>
            <a:pPr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PEMBENARAN UNTUK MENERIMA KETIDAKPASTIAN ADALAH TRADE OFF ANTARA BIAYA EXAMINATION SEMUA DATA DAN BIAYA PENGAMBILAN KEPUTUSAN YAGN TIDAK BENAR BERDASARKAN PADA SAMPLE DATA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STANDART AUDIT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MENGAKUI DAN MENGIZINKAN 2 METODE UNTUK AUDIT SAMPLING :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METODE STATISTIK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METODE NON STATISTIK = METODE YANG PALING UMUM DALAM PRAKTEK</a:t>
            </a:r>
          </a:p>
          <a:p>
            <a:pPr marL="514350" indent="-51435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DEFINISI &amp; KONSEP UTAMA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“ AUDIT SAMPLING ”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PEMILIHAN DAN EVALUASI KURANG DARI 100% ATAS HAL-2 YANG RELEVAN DALAM POPULASI AUDIT YANG DIPILIH SEDEMIKIAN BAIK, SHG AUDITOR MENGHARAPKAN SAMPLE AKAN MEWAKILI POPULASI DAN DENGAN DEMIKIAN MEMBERIKAN DASAR YANG MEMADAI UNTUK KESIMPULAN TENTANG POPULASI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JENIS-2 AUDIT SAMPLING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smtClean="0"/>
              <a:t>SAMPLING NON STATISTIK DIBANDING DG STATSTIK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73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267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AUDIT SAMPLING</vt:lpstr>
      <vt:lpstr>TUJUAN SAMPLING</vt:lpstr>
      <vt:lpstr>RISIKO SAMPLING</vt:lpstr>
      <vt:lpstr>TINGKAT KEYAKINAN  ( CONFIDENTIAL LEVEL )</vt:lpstr>
      <vt:lpstr>PENDAHULUAN</vt:lpstr>
      <vt:lpstr>PENDAHULUAN LANJUT……</vt:lpstr>
      <vt:lpstr>STANDART AUDIT</vt:lpstr>
      <vt:lpstr>DEFINISI &amp; KONSEP UTAMA “ AUDIT SAMPLING ”</vt:lpstr>
      <vt:lpstr>JENIS-2 AUDIT SAMPLING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 VAIO</dc:creator>
  <cp:lastModifiedBy>anik</cp:lastModifiedBy>
  <cp:revision>13</cp:revision>
  <dcterms:created xsi:type="dcterms:W3CDTF">2015-05-21T00:41:41Z</dcterms:created>
  <dcterms:modified xsi:type="dcterms:W3CDTF">2015-06-03T00:09:08Z</dcterms:modified>
</cp:coreProperties>
</file>